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2" r:id="rId6"/>
    <p:sldId id="263" r:id="rId7"/>
    <p:sldId id="264" r:id="rId8"/>
    <p:sldId id="265" r:id="rId9"/>
    <p:sldId id="266" r:id="rId10"/>
    <p:sldId id="257" r:id="rId11"/>
    <p:sldId id="261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shitij" userId="c20c5d67cf64cac8" providerId="LiveId" clId="{9909DFBE-3E70-4386-B9A9-B9FC88858DE6}"/>
    <pc:docChg chg="delSld modSld">
      <pc:chgData name="Kshitij" userId="c20c5d67cf64cac8" providerId="LiveId" clId="{9909DFBE-3E70-4386-B9A9-B9FC88858DE6}" dt="2024-08-14T13:26:27.176" v="1" actId="2696"/>
      <pc:docMkLst>
        <pc:docMk/>
      </pc:docMkLst>
      <pc:sldChg chg="del">
        <pc:chgData name="Kshitij" userId="c20c5d67cf64cac8" providerId="LiveId" clId="{9909DFBE-3E70-4386-B9A9-B9FC88858DE6}" dt="2024-08-14T13:26:27.176" v="1" actId="2696"/>
        <pc:sldMkLst>
          <pc:docMk/>
          <pc:sldMk cId="4084789884" sldId="259"/>
        </pc:sldMkLst>
      </pc:sldChg>
      <pc:sldChg chg="modSp mod">
        <pc:chgData name="Kshitij" userId="c20c5d67cf64cac8" providerId="LiveId" clId="{9909DFBE-3E70-4386-B9A9-B9FC88858DE6}" dt="2024-08-14T13:26:11.417" v="0" actId="20577"/>
        <pc:sldMkLst>
          <pc:docMk/>
          <pc:sldMk cId="1134880275" sldId="265"/>
        </pc:sldMkLst>
        <pc:spChg chg="mod">
          <ac:chgData name="Kshitij" userId="c20c5d67cf64cac8" providerId="LiveId" clId="{9909DFBE-3E70-4386-B9A9-B9FC88858DE6}" dt="2024-08-14T13:26:11.417" v="0" actId="20577"/>
          <ac:spMkLst>
            <pc:docMk/>
            <pc:sldMk cId="1134880275" sldId="265"/>
            <ac:spMk id="3" creationId="{820DF54E-E7B5-448A-9641-FB6B0315095F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1 Kali Linux Machine- Database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IPSec</a:t>
          </a:r>
          <a:r>
            <a:rPr lang="en-US" dirty="0"/>
            <a:t>  Concept for creating </a:t>
          </a:r>
          <a:r>
            <a:rPr lang="en-US" dirty="0" err="1"/>
            <a:t>vpn</a:t>
          </a:r>
          <a:r>
            <a:rPr lang="en-US" dirty="0"/>
            <a:t> tunnel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Nginx Apache2 server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2 Debian Machine</a:t>
          </a:r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 custLinFactNeighborX="-103" custLinFactNeighborY="3099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469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 Debian Machine</a:t>
          </a:r>
        </a:p>
      </dsp:txBody>
      <dsp:txXfrm>
        <a:off x="860480" y="1469"/>
        <a:ext cx="2224411" cy="745005"/>
      </dsp:txXfrm>
    </dsp:sp>
    <dsp:sp modelId="{B9A40EDB-694E-464C-8356-AEE8787842F2}">
      <dsp:nvSpPr>
        <dsp:cNvPr id="0" name=""/>
        <dsp:cNvSpPr/>
      </dsp:nvSpPr>
      <dsp:spPr>
        <a:xfrm>
          <a:off x="0" y="932726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32726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 Kali Linux Machine- Database</a:t>
          </a:r>
        </a:p>
      </dsp:txBody>
      <dsp:txXfrm>
        <a:off x="860480" y="932726"/>
        <a:ext cx="2224411" cy="745005"/>
      </dsp:txXfrm>
    </dsp:sp>
    <dsp:sp modelId="{9DD6C5DE-B838-492F-B4A8-49E4DE8C5CF5}">
      <dsp:nvSpPr>
        <dsp:cNvPr id="0" name=""/>
        <dsp:cNvSpPr/>
      </dsp:nvSpPr>
      <dsp:spPr>
        <a:xfrm>
          <a:off x="0" y="1887070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IPSec</a:t>
          </a:r>
          <a:r>
            <a:rPr lang="en-US" sz="2000" kern="1200" dirty="0"/>
            <a:t>  Concept for creating </a:t>
          </a:r>
          <a:r>
            <a:rPr lang="en-US" sz="2000" kern="1200" dirty="0" err="1"/>
            <a:t>vpn</a:t>
          </a:r>
          <a:r>
            <a:rPr lang="en-US" sz="2000" kern="1200" dirty="0"/>
            <a:t> tunnel</a:t>
          </a:r>
        </a:p>
      </dsp:txBody>
      <dsp:txXfrm>
        <a:off x="860480" y="1863982"/>
        <a:ext cx="2224411" cy="745005"/>
      </dsp:txXfrm>
    </dsp:sp>
    <dsp:sp modelId="{984F7435-4B4C-47D4-B03E-CC8917BDBDBB}">
      <dsp:nvSpPr>
        <dsp:cNvPr id="0" name=""/>
        <dsp:cNvSpPr/>
      </dsp:nvSpPr>
      <dsp:spPr>
        <a:xfrm>
          <a:off x="0" y="279523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Nginx Apache2 server</a:t>
          </a:r>
        </a:p>
      </dsp:txBody>
      <dsp:txXfrm>
        <a:off x="860480" y="2795238"/>
        <a:ext cx="2224411" cy="745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8/14/2024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8/14/2024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PROJECT 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DEFENCE IN DEPTH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22BE4-AB2E-4E31-9B2D-95B07F377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3FFC0-7C91-41E1-954F-DEF6530DA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Applying the concept of Defence in Depth, we have demonstrated a vulnerable login website connected with a database in a network</a:t>
            </a:r>
          </a:p>
          <a:p>
            <a:r>
              <a:rPr lang="en-IN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We have tried to implement security concepts like DMZ, IDS-IPS, Proxy, Firewalls, Digital certificates at each layer inside our own network created with the help of a wireless-router. 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IN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To demonstrate layered security in our network, we have used various tools like Iptables, Nagios, Snort, Apache2, MySQL, Nginx, DNS, XCA and a wireless-router.</a:t>
            </a:r>
            <a:endParaRPr lang="en-IN" sz="1800" kern="10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r>
              <a:rPr lang="en-IN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We have tested our login website against some of the most common cyber-attacks like SQL Injection, Cross-Site Scripting, Brute Force, Dictionary Attacks and Session Hijacking with the help of Burp-suite and ZAP tool. 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7464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2906-5536-4E0E-BA97-C48BB17A0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more Overview.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BD5DC-FD8B-412C-BCF9-76A4D93F5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Thus, we have tried to implement and learn many different key concepts that we have studied in our course and bring them together to emulate an infrastructure</a:t>
            </a:r>
          </a:p>
          <a:p>
            <a:r>
              <a:rPr lang="en-IN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We have managed our project by deploying SCRUM FRAMEWORK and tried to showcase how Information Security can be achieved in a network.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372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149B-2AC6-479D-99B1-69841E4F6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Role in this 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502B-7000-4FE0-AC67-540819E55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Project I Configuring IPSEC Protocol using Strong swan Package On Both The Machines</a:t>
            </a:r>
          </a:p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 machine 1—I configure Ip sec Using /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ipsec.conf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file</a:t>
            </a:r>
            <a:endParaRPr lang="en-US" sz="1800" kern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I setup a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vpn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tunnel by specifying the left subnet and right subnet and the respective both machine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ip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address..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after that I also use 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scret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key to encrypt the packet travelling via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vpn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tunnel. Using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ipsec.secrets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file.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I also setup a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keylife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time for its validity after that the key will expire.</a:t>
            </a:r>
            <a:endParaRPr lang="en-US" sz="1800" kern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protocol I use in Configuring .—is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IKEv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called as Internet key exchange Version. That use to setup 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securre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authenticated communication channel between two parties over a network.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7940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E1C02-3E14-4FA7-81D0-11D994CE2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Role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DF54E-E7B5-448A-9641-FB6B03150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Apart From that I also created a Web site Using Html and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css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For vulnerable detection and help in the documentation and report generation process as well.</a:t>
            </a:r>
          </a:p>
          <a:p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4880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26B3B-3737-4F0F-8D40-74F4C9178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learn From This 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3207-F090-422D-B27B-8D04503F6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understanding of Network Security Protocols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Key exchange protocol how keys are exchange.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Learn to analyze logs and status outputs to troubleshoot issues with IPsec connections.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Understand how to configure firewalls to allow IPsec traffic (e.g., UDP ports 500 and 4500).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7368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Computing Components</a:t>
            </a:r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1316292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pPr algn="r"/>
            <a:r>
              <a:rPr lang="en-US" sz="3300" dirty="0">
                <a:solidFill>
                  <a:srgbClr val="FFFFFF"/>
                </a:solidFill>
              </a:rPr>
              <a:t>Architecture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C39D06-C7E4-4951-8A25-BE49D5067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006532" y="760250"/>
            <a:ext cx="6964680" cy="4853694"/>
          </a:xfrm>
        </p:spPr>
      </p:pic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3863789"/>
            <a:ext cx="9912355" cy="112058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  Thankyou</a:t>
            </a:r>
            <a:br>
              <a:rPr lang="en-US" dirty="0"/>
            </a:br>
            <a:r>
              <a:rPr lang="en-US" dirty="0"/>
              <a:t>Presented by- Kshitij Shrivastava	</a:t>
            </a:r>
          </a:p>
        </p:txBody>
      </p:sp>
      <p:pic>
        <p:nvPicPr>
          <p:cNvPr id="6" name="Picture Placeholder 5" descr="Circuit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286522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sz="2400" dirty="0"/>
              <a:t>PG-DITISS MARCH @2024 batch</a:t>
            </a:r>
          </a:p>
          <a:p>
            <a:pPr algn="ctr"/>
            <a:r>
              <a:rPr lang="en-US" sz="2400" dirty="0"/>
              <a:t>Roll Number –83925</a:t>
            </a:r>
          </a:p>
          <a:p>
            <a:pPr algn="ctr"/>
            <a:r>
              <a:rPr lang="en-US" sz="2400" dirty="0"/>
              <a:t>Prn-240344223016</a:t>
            </a:r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63</TotalTime>
  <Words>443</Words>
  <Application>Microsoft Office PowerPoint</Application>
  <PresentationFormat>Widescreen</PresentationFormat>
  <Paragraphs>38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Times New Roman</vt:lpstr>
      <vt:lpstr>Tw Cen MT</vt:lpstr>
      <vt:lpstr>Circuit</vt:lpstr>
      <vt:lpstr>PROJECT ON</vt:lpstr>
      <vt:lpstr>Project Overview</vt:lpstr>
      <vt:lpstr>Further more Overview.</vt:lpstr>
      <vt:lpstr>My Role in this Project</vt:lpstr>
      <vt:lpstr>My Role</vt:lpstr>
      <vt:lpstr>What I learn From This Project</vt:lpstr>
      <vt:lpstr>Computing Components</vt:lpstr>
      <vt:lpstr>Architecture</vt:lpstr>
      <vt:lpstr>  Thankyou Presented by- Kshitij Shrivastava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ON</dc:title>
  <dc:creator>Kshitij</dc:creator>
  <cp:lastModifiedBy>Kshitij</cp:lastModifiedBy>
  <cp:revision>5</cp:revision>
  <dcterms:created xsi:type="dcterms:W3CDTF">2024-08-14T12:55:37Z</dcterms:created>
  <dcterms:modified xsi:type="dcterms:W3CDTF">2024-08-14T13:59:34Z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